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7" r:id="rId7"/>
    <p:sldId id="268" r:id="rId8"/>
    <p:sldId id="269" r:id="rId9"/>
    <p:sldId id="260" r:id="rId10"/>
    <p:sldId id="265" r:id="rId11"/>
    <p:sldId id="264" r:id="rId12"/>
    <p:sldId id="26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9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5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8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9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6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2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2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3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4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0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EE3B6-63A4-4B27-88A7-9B6969373DD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8A646-42C9-4D3D-9828-5BFE1F44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tmp"/><Relationship Id="rId5" Type="http://schemas.openxmlformats.org/officeDocument/2006/relationships/image" Target="../media/image3.tm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58778"/>
            <a:ext cx="9144000" cy="140427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Magnus Effect on a Cylindrical Airfoils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12227"/>
            <a:ext cx="9144000" cy="1655762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Zhangxi</a:t>
            </a:r>
            <a:r>
              <a:rPr lang="en-US" sz="2200" dirty="0" smtClean="0"/>
              <a:t> ‘Jesse’ Feng, Simon </a:t>
            </a:r>
            <a:r>
              <a:rPr lang="en-US" sz="2200" dirty="0" err="1" smtClean="0"/>
              <a:t>Popecki</a:t>
            </a:r>
            <a:r>
              <a:rPr lang="en-US" sz="2200" dirty="0" smtClean="0"/>
              <a:t>, James Skinner</a:t>
            </a:r>
          </a:p>
          <a:p>
            <a:r>
              <a:rPr lang="en-US" sz="2200" dirty="0" smtClean="0"/>
              <a:t>Advisor - Samuel Cole</a:t>
            </a:r>
          </a:p>
          <a:p>
            <a:r>
              <a:rPr lang="en-US" sz="2200" dirty="0" smtClean="0"/>
              <a:t>May 5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2017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124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Results and Discussion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1219200"/>
            <a:ext cx="5871410" cy="4403558"/>
          </a:xfrm>
        </p:spPr>
      </p:pic>
      <p:sp>
        <p:nvSpPr>
          <p:cNvPr id="5" name="TextBox 4"/>
          <p:cNvSpPr txBox="1"/>
          <p:nvPr/>
        </p:nvSpPr>
        <p:spPr>
          <a:xfrm>
            <a:off x="5983705" y="1540042"/>
            <a:ext cx="550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Budweiser Airfoil was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0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Results and Discussion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1219200"/>
            <a:ext cx="5871410" cy="4403558"/>
          </a:xfrm>
        </p:spPr>
      </p:pic>
      <p:sp>
        <p:nvSpPr>
          <p:cNvPr id="5" name="TextBox 4"/>
          <p:cNvSpPr txBox="1"/>
          <p:nvPr/>
        </p:nvSpPr>
        <p:spPr>
          <a:xfrm>
            <a:off x="5983705" y="1540042"/>
            <a:ext cx="550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Quaker Oat Airfoil was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1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7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Professor Todd Gross, Ivaylo Nedyalkov, and Samuel Cole for their assistance with our experiment</a:t>
            </a:r>
          </a:p>
          <a:p>
            <a:r>
              <a:rPr lang="en-US" dirty="0" smtClean="0"/>
              <a:t>No thanks to the difficulty delivered to us by the force balance</a:t>
            </a:r>
          </a:p>
          <a:p>
            <a:r>
              <a:rPr lang="en-US" dirty="0" smtClean="0"/>
              <a:t>Additionally, Evan Grissino</a:t>
            </a:r>
            <a:r>
              <a:rPr lang="en-US" dirty="0"/>
              <a:t> </a:t>
            </a:r>
            <a:r>
              <a:rPr lang="en-US" dirty="0" smtClean="0"/>
              <a:t>for helping to make it possible to create our airfoils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3757862"/>
            <a:ext cx="3898232" cy="29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Statement of purpose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Experimentally observe the effect of a cylinder’s radius on the lift force </a:t>
            </a:r>
          </a:p>
          <a:p>
            <a:r>
              <a:rPr lang="en-US" dirty="0" smtClean="0"/>
              <a:t>Evaluate how wind speed will affect the resulting lift force at various rpms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5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Magnus effect is a commonly observed effect in which a spinning ball or cylinder curves away from its given path</a:t>
            </a:r>
          </a:p>
          <a:p>
            <a:r>
              <a:rPr lang="en-US" dirty="0" smtClean="0"/>
              <a:t> The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6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Governing Equation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Kutta-Joukowski lift: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𝑣𝐺𝐿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wind velocity – calculated using the pitot tube inside the wind tunnel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vortex strength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 = radius of the cylinder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 smtClean="0"/>
                  <a:t> = RPM in rad/s –recorded using an optical tachometer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= Characteristic length of the cylinder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:\J lab\Final Project\Project Report and Presentation\tacometer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495" y="314786"/>
            <a:ext cx="2931695" cy="96637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Preparation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1" y="4957011"/>
            <a:ext cx="3846095" cy="141170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IMG_21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1" y="1281156"/>
            <a:ext cx="5406188" cy="304098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697" y="1281156"/>
            <a:ext cx="2497321" cy="3272588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766" y="1400365"/>
            <a:ext cx="2246154" cy="303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Method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7541" r="21687" b="21936"/>
          <a:stretch/>
        </p:blipFill>
        <p:spPr bwMode="auto">
          <a:xfrm>
            <a:off x="1631331" y="1690688"/>
            <a:ext cx="8929338" cy="4742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530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Motor - Mega Motor </a:t>
            </a:r>
            <a:r>
              <a:rPr lang="en-US" dirty="0" err="1"/>
              <a:t>ACn</a:t>
            </a:r>
            <a:r>
              <a:rPr lang="en-US" dirty="0"/>
              <a:t> 16/15/8</a:t>
            </a:r>
          </a:p>
          <a:p>
            <a:r>
              <a:rPr lang="en-US" dirty="0"/>
              <a:t>Electronic Speed Controller (ESC) – Thunderbird 18</a:t>
            </a:r>
          </a:p>
          <a:p>
            <a:r>
              <a:rPr lang="en-US" dirty="0"/>
              <a:t>Transmitter – </a:t>
            </a:r>
            <a:r>
              <a:rPr lang="en-US" dirty="0" err="1"/>
              <a:t>Spektrum</a:t>
            </a:r>
            <a:r>
              <a:rPr lang="en-US" dirty="0"/>
              <a:t> dx6i</a:t>
            </a:r>
          </a:p>
          <a:p>
            <a:r>
              <a:rPr lang="en-US" dirty="0"/>
              <a:t>Receiver – </a:t>
            </a:r>
            <a:r>
              <a:rPr lang="en-US" dirty="0" err="1"/>
              <a:t>Spektrum</a:t>
            </a:r>
            <a:r>
              <a:rPr lang="en-US" dirty="0"/>
              <a:t> Bot </a:t>
            </a:r>
            <a:r>
              <a:rPr lang="en-US" dirty="0" smtClean="0"/>
              <a:t>BR6000</a:t>
            </a:r>
          </a:p>
          <a:p>
            <a:r>
              <a:rPr lang="en-US" dirty="0" smtClean="0"/>
              <a:t>Optical tachometer</a:t>
            </a:r>
            <a:endParaRPr lang="en-US" dirty="0"/>
          </a:p>
          <a:p>
            <a:r>
              <a:rPr lang="en-US" dirty="0" smtClean="0"/>
              <a:t>(Insert picture of all materials here) 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156403"/>
            <a:ext cx="2743200" cy="16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Budweiser Experimental Setup </a:t>
            </a:r>
            <a:endParaRPr lang="en-US" dirty="0"/>
          </a:p>
        </p:txBody>
      </p:sp>
      <p:pic>
        <p:nvPicPr>
          <p:cNvPr id="4" name="budheavy_in_tunne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88" y="1690688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109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Results and Discussion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1219199"/>
            <a:ext cx="6448927" cy="4836695"/>
          </a:xfrm>
        </p:spPr>
      </p:pic>
      <p:sp>
        <p:nvSpPr>
          <p:cNvPr id="5" name="TextBox 4"/>
          <p:cNvSpPr txBox="1"/>
          <p:nvPr/>
        </p:nvSpPr>
        <p:spPr>
          <a:xfrm>
            <a:off x="6368715" y="1540042"/>
            <a:ext cx="51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1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189</Words>
  <Application>Microsoft Office PowerPoint</Application>
  <PresentationFormat>Widescreen</PresentationFormat>
  <Paragraphs>39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Magnus Effect on a Cylindrical Airfoils</vt:lpstr>
      <vt:lpstr>Statement of purpose</vt:lpstr>
      <vt:lpstr>Background</vt:lpstr>
      <vt:lpstr>Governing Equation</vt:lpstr>
      <vt:lpstr>Preparation</vt:lpstr>
      <vt:lpstr>Experimental Method </vt:lpstr>
      <vt:lpstr>Equipment Used</vt:lpstr>
      <vt:lpstr>Budweiser Experimental Setup </vt:lpstr>
      <vt:lpstr>Results and Discussion</vt:lpstr>
      <vt:lpstr>Results and Discussion</vt:lpstr>
      <vt:lpstr>Results and Discussion</vt:lpstr>
      <vt:lpstr>Summary of observations</vt:lpstr>
      <vt:lpstr>Acknowledgements</vt:lpstr>
    </vt:vector>
  </TitlesOfParts>
  <Company>University of New Hampshire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Magnus Effect on a Cylindrical Airfoils</dc:title>
  <dc:creator>Skinner, James D</dc:creator>
  <cp:lastModifiedBy>Skinner, James D</cp:lastModifiedBy>
  <cp:revision>16</cp:revision>
  <dcterms:created xsi:type="dcterms:W3CDTF">2017-05-02T00:25:29Z</dcterms:created>
  <dcterms:modified xsi:type="dcterms:W3CDTF">2017-05-02T03:57:23Z</dcterms:modified>
</cp:coreProperties>
</file>